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2" r:id="rId4"/>
    <p:sldId id="263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003300"/>
    <a:srgbClr val="FF6A13"/>
    <a:srgbClr val="205C42"/>
    <a:srgbClr val="DA4E00"/>
    <a:srgbClr val="FF8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330" y="3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76A4D2-A0FD-F54D-CC20-4A4BAB1E07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A90D4BFD-8054-0D9D-855E-5418F62D49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6F2DCF4-162C-7883-CE36-060E0F2EC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45484-A146-4380-9342-9150099FDBC2}" type="datetimeFigureOut">
              <a:rPr lang="de-DE" smtClean="0"/>
              <a:t>07.12.2025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E4CBA53-DC07-7814-8EDB-4C95C7441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948A8C2-D189-10B1-5AFD-CF95DAAAF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8BD9-B711-4DB1-AABB-961DB5B716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3816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DE69C9F-237A-971D-329C-98F9EEC4BF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5BD5D93-40C9-27E3-4C56-68574F3B6C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4686E45-D61E-62B7-330C-088C09D52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45484-A146-4380-9342-9150099FDBC2}" type="datetimeFigureOut">
              <a:rPr lang="de-DE" smtClean="0"/>
              <a:t>07.12.2025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EB43693-D4A3-7D8A-D93D-C0DBB37E6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23BD2A3-22A3-1DC7-BC52-49E87D181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8BD9-B711-4DB1-AABB-961DB5B716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7429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69FD102E-15D0-10ED-8822-5828541BCC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64D1BD0-CDB7-EF31-DD8B-12BD80DA32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2F2ED7F-61AA-A5B0-F073-B88BCA6A2C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45484-A146-4380-9342-9150099FDBC2}" type="datetimeFigureOut">
              <a:rPr lang="de-DE" smtClean="0"/>
              <a:t>07.12.2025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2DC4FC6-1367-8A45-C18A-299180889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50D2403-1069-970A-CA4B-561ECF56A8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8BD9-B711-4DB1-AABB-961DB5B716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8505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E91D8ED-1ECB-90C4-000F-E6220A9B5C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910BDC1-8C80-1A9E-A6D8-0AE140DA45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11857F4-B746-3D9E-30B3-A6BDFD617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45484-A146-4380-9342-9150099FDBC2}" type="datetimeFigureOut">
              <a:rPr lang="de-DE" smtClean="0"/>
              <a:t>07.12.2025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A81A3CB-26BA-2B47-7D64-94BA56BCEA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3484EA3-6AE5-F1D2-5E34-488ABE51A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8BD9-B711-4DB1-AABB-961DB5B716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85720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6016F4-7988-CD3E-7F71-F4C346CD93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9DDEBDE-DFF3-6BA1-9D7F-5571CC9DB6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82AA29C-AA7C-7A30-ABC8-9CEA12B4A1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45484-A146-4380-9342-9150099FDBC2}" type="datetimeFigureOut">
              <a:rPr lang="de-DE" smtClean="0"/>
              <a:t>07.12.2025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80C6586-C497-215E-4B80-A5D1B5410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2F7AD43-7BA2-097D-1F11-B76AE8734D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8BD9-B711-4DB1-AABB-961DB5B716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9002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3F7C5A1-B40E-72F6-7E53-D01529663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CA1BCE4-13E7-AFC2-AFE2-E0C5EF6545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DD18C534-24A0-28C3-A8B2-7737DAAAC5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8AD8E18-3853-2A13-98C0-7CED2D93C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45484-A146-4380-9342-9150099FDBC2}" type="datetimeFigureOut">
              <a:rPr lang="de-DE" smtClean="0"/>
              <a:t>07.12.2025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47762AF-334D-6EC1-9534-0A2A9B37E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7BC5AA9-7309-29B8-FE5E-49BFB0D4F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8BD9-B711-4DB1-AABB-961DB5B716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20370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307897-884D-8008-2D20-93EECB1FC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593848B-264F-4D60-490E-F9BFBD765E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231199F-9A3E-28DB-0C9B-CE9F22DAEE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CB57E2DB-449B-7025-8EAA-37BE6D5BAB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30EED261-2C73-CA76-32A2-1B50DB7DC8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3661DAD7-10EB-A7A4-4845-569E7A89C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45484-A146-4380-9342-9150099FDBC2}" type="datetimeFigureOut">
              <a:rPr lang="de-DE" smtClean="0"/>
              <a:t>07.12.2025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0379D2C5-59B5-8893-29C3-5F98C6A01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F8FB35E-915E-F8DC-7DBF-FA2E22293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8BD9-B711-4DB1-AABB-961DB5B716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9636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CE17B0F-D076-ED79-2F29-28E76E7AF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36856527-885B-955A-FDA0-E475A6ED3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45484-A146-4380-9342-9150099FDBC2}" type="datetimeFigureOut">
              <a:rPr lang="de-DE" smtClean="0"/>
              <a:t>07.12.2025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F2BB61B-7906-FFA8-B9A7-796F74369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BE5AEA3-11BB-DD47-7E0A-266B3B0E5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8BD9-B711-4DB1-AABB-961DB5B716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4364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A5FAAEFF-8907-A4B2-EB7A-CA6E7632B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45484-A146-4380-9342-9150099FDBC2}" type="datetimeFigureOut">
              <a:rPr lang="de-DE" smtClean="0"/>
              <a:t>07.12.2025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E56242F-E14E-81E0-098B-7BCF7CF73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FCEFAA1-3823-713C-21E7-67DD0ED95F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8BD9-B711-4DB1-AABB-961DB5B716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2457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73419B-D92D-2A42-9359-D1D8F247E3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58B13C7-55F0-8369-A455-EE4344F611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94394A2-7DEF-BD02-B113-52196BDBEC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6504681-810E-B715-BDB6-79B672F8F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45484-A146-4380-9342-9150099FDBC2}" type="datetimeFigureOut">
              <a:rPr lang="de-DE" smtClean="0"/>
              <a:t>07.12.2025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9507672-2544-BD89-BB5A-F9917F2A79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D97999F-BD38-1BDC-0E13-C1731C6A2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8BD9-B711-4DB1-AABB-961DB5B716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37161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49273E4-F60A-1194-A596-20AB8EC720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C3BDF1C-B4D0-54E2-85CD-FA9D0AC1F4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8CAD4D5-3D07-BFA0-697C-66E635CD4F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C20BC33-FE76-DBD7-71D2-BAD4721AF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45484-A146-4380-9342-9150099FDBC2}" type="datetimeFigureOut">
              <a:rPr lang="de-DE" smtClean="0"/>
              <a:t>07.12.2025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3915E01-7878-58D3-35D8-280584074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A36376A-6BA4-7AF6-BE6A-14828ACA2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E8BD9-B711-4DB1-AABB-961DB5B716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8370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649BCA27-B627-8BA7-23F7-C8EF5E6E2F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A48C8CC-329A-1EE8-3D8A-19483E6CAA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6AAAE5A-2346-F2B8-2E61-8245C120D8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C45484-A146-4380-9342-9150099FDBC2}" type="datetimeFigureOut">
              <a:rPr lang="de-DE" smtClean="0"/>
              <a:t>07.12.2025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2240D69-CC1B-B1EF-3BF9-A561D57CB0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7D21C20-E543-8EC5-4FF1-D11A4F1A31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8E8BD9-B711-4DB1-AABB-961DB5B7166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1959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AEA635F-ADF8-04C2-550A-3D881C285B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D24B3C00-00CA-02E9-D34F-3C9B7D341320}"/>
              </a:ext>
            </a:extLst>
          </p:cNvPr>
          <p:cNvGrpSpPr/>
          <p:nvPr/>
        </p:nvGrpSpPr>
        <p:grpSpPr>
          <a:xfrm>
            <a:off x="1651819" y="417428"/>
            <a:ext cx="9586452" cy="6213336"/>
            <a:chOff x="1651819" y="417428"/>
            <a:chExt cx="9586452" cy="6213336"/>
          </a:xfrm>
        </p:grpSpPr>
        <p:sp>
          <p:nvSpPr>
            <p:cNvPr id="4" name="Rechteck 3">
              <a:extLst>
                <a:ext uri="{FF2B5EF4-FFF2-40B4-BE49-F238E27FC236}">
                  <a16:creationId xmlns:a16="http://schemas.microsoft.com/office/drawing/2014/main" id="{A2DB2D9A-7675-C6F7-4E02-D636F17DA6E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651819" y="427766"/>
              <a:ext cx="9586452" cy="6202998"/>
            </a:xfrm>
            <a:prstGeom prst="rect">
              <a:avLst/>
            </a:prstGeom>
            <a:solidFill>
              <a:srgbClr val="003300"/>
            </a:solidFill>
            <a:ln>
              <a:solidFill>
                <a:srgbClr val="0033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" name="Rechteck 4">
              <a:extLst>
                <a:ext uri="{FF2B5EF4-FFF2-40B4-BE49-F238E27FC236}">
                  <a16:creationId xmlns:a16="http://schemas.microsoft.com/office/drawing/2014/main" id="{A7FBD133-90F3-F5ED-D486-038FE40004B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651819" y="417428"/>
              <a:ext cx="9586452" cy="3082809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8" name="Textfeld 7">
            <a:extLst>
              <a:ext uri="{FF2B5EF4-FFF2-40B4-BE49-F238E27FC236}">
                <a16:creationId xmlns:a16="http://schemas.microsoft.com/office/drawing/2014/main" id="{A9C00B2D-C827-B1D8-8F5D-779C19F4898D}"/>
              </a:ext>
            </a:extLst>
          </p:cNvPr>
          <p:cNvSpPr txBox="1"/>
          <p:nvPr/>
        </p:nvSpPr>
        <p:spPr>
          <a:xfrm>
            <a:off x="2664230" y="3683563"/>
            <a:ext cx="7561629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Landesjagd- und Naturschutzverband</a:t>
            </a:r>
            <a:endParaRPr lang="de-DE" sz="320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Freie und Hansestadt Hamburg e.V.</a:t>
            </a:r>
            <a:endParaRPr lang="de-DE" sz="320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ctr">
              <a:buFontTx/>
              <a:buChar char="-"/>
            </a:pPr>
            <a:r>
              <a:rPr lang="de-DE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Bezirksjägergruppe Altona –</a:t>
            </a:r>
          </a:p>
          <a:p>
            <a:pPr marL="457200" indent="-457200" algn="ctr">
              <a:buFontTx/>
              <a:buChar char="-"/>
            </a:pPr>
            <a:endParaRPr lang="de-DE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www.jaegergruppe-altona-blankenese.de</a:t>
            </a:r>
          </a:p>
          <a:p>
            <a:pPr algn="ctr"/>
            <a:endParaRPr lang="de-DE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A2F7C94C-38EC-23DE-061B-1544B73FF4F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9045" y="611092"/>
            <a:ext cx="2592000" cy="26954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09254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AA8713A-3654-8F17-63D9-0DEBEABE7C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8E16CE3A-A466-24C1-CBE7-A38D230BF1F9}"/>
              </a:ext>
            </a:extLst>
          </p:cNvPr>
          <p:cNvGrpSpPr/>
          <p:nvPr/>
        </p:nvGrpSpPr>
        <p:grpSpPr>
          <a:xfrm>
            <a:off x="1593763" y="458215"/>
            <a:ext cx="9586452" cy="6213336"/>
            <a:chOff x="1651819" y="417428"/>
            <a:chExt cx="9586452" cy="6213336"/>
          </a:xfrm>
        </p:grpSpPr>
        <p:sp>
          <p:nvSpPr>
            <p:cNvPr id="4" name="Rechteck 3">
              <a:extLst>
                <a:ext uri="{FF2B5EF4-FFF2-40B4-BE49-F238E27FC236}">
                  <a16:creationId xmlns:a16="http://schemas.microsoft.com/office/drawing/2014/main" id="{5692A9B8-B308-91F3-B7DE-D24A8D89BE0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651819" y="427766"/>
              <a:ext cx="9586452" cy="6202998"/>
            </a:xfrm>
            <a:prstGeom prst="rect">
              <a:avLst/>
            </a:prstGeom>
            <a:solidFill>
              <a:srgbClr val="003300"/>
            </a:solidFill>
            <a:ln>
              <a:solidFill>
                <a:srgbClr val="0033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" name="Rechteck 4">
              <a:extLst>
                <a:ext uri="{FF2B5EF4-FFF2-40B4-BE49-F238E27FC236}">
                  <a16:creationId xmlns:a16="http://schemas.microsoft.com/office/drawing/2014/main" id="{D2BA0263-7451-0140-A84D-310DD33F1FB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651819" y="417428"/>
              <a:ext cx="9586452" cy="308280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3" name="Textfeld 12">
            <a:extLst>
              <a:ext uri="{FF2B5EF4-FFF2-40B4-BE49-F238E27FC236}">
                <a16:creationId xmlns:a16="http://schemas.microsoft.com/office/drawing/2014/main" id="{F84972D0-5251-CA06-7792-0668B63A1E70}"/>
              </a:ext>
            </a:extLst>
          </p:cNvPr>
          <p:cNvSpPr txBox="1"/>
          <p:nvPr/>
        </p:nvSpPr>
        <p:spPr>
          <a:xfrm>
            <a:off x="1593762" y="4997609"/>
            <a:ext cx="9586452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Naturschutz &amp; Naturpädagogik</a:t>
            </a:r>
            <a:endParaRPr lang="de-DE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3200" dirty="0">
                <a:solidFill>
                  <a:schemeClr val="bg1"/>
                </a:solidFill>
                <a:effectLst/>
              </a:rPr>
              <a:t>naturschutz@jaegergruppe-altona-blankenese.de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F813C5D0-1813-4576-D9A3-8EFFDFA0EDB5}"/>
              </a:ext>
            </a:extLst>
          </p:cNvPr>
          <p:cNvSpPr txBox="1"/>
          <p:nvPr/>
        </p:nvSpPr>
        <p:spPr>
          <a:xfrm>
            <a:off x="4100988" y="3915373"/>
            <a:ext cx="457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Annabel Schnarre</a:t>
            </a:r>
          </a:p>
        </p:txBody>
      </p:sp>
      <p:pic>
        <p:nvPicPr>
          <p:cNvPr id="14" name="Grafik 13" descr="Ein Bild, das Muster, Pixel, nähen enthält.&#10;&#10;KI-generierte Inhalte können fehlerhaft sein.">
            <a:extLst>
              <a:ext uri="{FF2B5EF4-FFF2-40B4-BE49-F238E27FC236}">
                <a16:creationId xmlns:a16="http://schemas.microsoft.com/office/drawing/2014/main" id="{BC2A729B-849D-0AB3-A811-008E8B86E4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8046" y="772253"/>
            <a:ext cx="2592000" cy="2592000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6C429E91-F1F8-9DC0-3CBF-D7C8D269656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4988" y="668773"/>
            <a:ext cx="2592000" cy="26954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94505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2931900-5ACD-C200-5D9F-BB5783B6A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574B37E0-0662-C083-B71D-B1C48127D470}"/>
              </a:ext>
            </a:extLst>
          </p:cNvPr>
          <p:cNvGrpSpPr/>
          <p:nvPr/>
        </p:nvGrpSpPr>
        <p:grpSpPr>
          <a:xfrm>
            <a:off x="1651819" y="417428"/>
            <a:ext cx="9586452" cy="6213336"/>
            <a:chOff x="1651819" y="417428"/>
            <a:chExt cx="9586452" cy="6213336"/>
          </a:xfrm>
        </p:grpSpPr>
        <p:sp>
          <p:nvSpPr>
            <p:cNvPr id="4" name="Rechteck 3">
              <a:extLst>
                <a:ext uri="{FF2B5EF4-FFF2-40B4-BE49-F238E27FC236}">
                  <a16:creationId xmlns:a16="http://schemas.microsoft.com/office/drawing/2014/main" id="{CB87E842-98A7-3FC4-B472-C9BD254D5F0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651819" y="427766"/>
              <a:ext cx="9586452" cy="6202998"/>
            </a:xfrm>
            <a:prstGeom prst="rect">
              <a:avLst/>
            </a:prstGeom>
            <a:solidFill>
              <a:srgbClr val="003300"/>
            </a:solidFill>
            <a:ln>
              <a:solidFill>
                <a:srgbClr val="0033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" name="Rechteck 4">
              <a:extLst>
                <a:ext uri="{FF2B5EF4-FFF2-40B4-BE49-F238E27FC236}">
                  <a16:creationId xmlns:a16="http://schemas.microsoft.com/office/drawing/2014/main" id="{4242D982-6D8A-D27D-61A8-171CF4A789A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651819" y="417428"/>
              <a:ext cx="9586452" cy="3082809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8" name="Textfeld 7">
            <a:extLst>
              <a:ext uri="{FF2B5EF4-FFF2-40B4-BE49-F238E27FC236}">
                <a16:creationId xmlns:a16="http://schemas.microsoft.com/office/drawing/2014/main" id="{954CA5AE-394A-6F50-562F-13434EC9ADBB}"/>
              </a:ext>
            </a:extLst>
          </p:cNvPr>
          <p:cNvSpPr txBox="1"/>
          <p:nvPr/>
        </p:nvSpPr>
        <p:spPr>
          <a:xfrm>
            <a:off x="2664230" y="3683563"/>
            <a:ext cx="7561629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Landesjagd- und Naturschutzverband</a:t>
            </a:r>
            <a:endParaRPr lang="de-DE" sz="320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Freie und Hansestadt Hamburg e.V.</a:t>
            </a:r>
            <a:endParaRPr lang="de-DE" sz="3200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ctr">
              <a:buFontTx/>
              <a:buChar char="-"/>
            </a:pPr>
            <a:r>
              <a:rPr lang="de-DE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Bezirksjägergruppe Altona –</a:t>
            </a:r>
          </a:p>
          <a:p>
            <a:pPr marL="457200" indent="-457200" algn="ctr">
              <a:buFontTx/>
              <a:buChar char="-"/>
            </a:pPr>
            <a:endParaRPr lang="de-DE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www.jaegergruppe-altona-blankenese.de</a:t>
            </a:r>
          </a:p>
          <a:p>
            <a:pPr algn="ctr"/>
            <a:endParaRPr lang="de-DE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55FCA276-980C-2706-3F31-9777997F130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9045" y="611092"/>
            <a:ext cx="2592000" cy="26954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88656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6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E420121-FCD8-7B1C-CAF9-BB2449D709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A7CB07A3-2B41-4B90-0458-7409621B848B}"/>
              </a:ext>
            </a:extLst>
          </p:cNvPr>
          <p:cNvGrpSpPr/>
          <p:nvPr/>
        </p:nvGrpSpPr>
        <p:grpSpPr>
          <a:xfrm>
            <a:off x="1593763" y="458215"/>
            <a:ext cx="9586452" cy="6213336"/>
            <a:chOff x="1651819" y="417428"/>
            <a:chExt cx="9586452" cy="6213336"/>
          </a:xfrm>
        </p:grpSpPr>
        <p:sp>
          <p:nvSpPr>
            <p:cNvPr id="4" name="Rechteck 3">
              <a:extLst>
                <a:ext uri="{FF2B5EF4-FFF2-40B4-BE49-F238E27FC236}">
                  <a16:creationId xmlns:a16="http://schemas.microsoft.com/office/drawing/2014/main" id="{3544EBF3-42D7-A861-6FC3-47F7E3BD63A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651819" y="427766"/>
              <a:ext cx="9586452" cy="6202998"/>
            </a:xfrm>
            <a:prstGeom prst="rect">
              <a:avLst/>
            </a:prstGeom>
            <a:solidFill>
              <a:srgbClr val="003300"/>
            </a:solidFill>
            <a:ln>
              <a:solidFill>
                <a:srgbClr val="0033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  <p:sp>
          <p:nvSpPr>
            <p:cNvPr id="5" name="Rechteck 4">
              <a:extLst>
                <a:ext uri="{FF2B5EF4-FFF2-40B4-BE49-F238E27FC236}">
                  <a16:creationId xmlns:a16="http://schemas.microsoft.com/office/drawing/2014/main" id="{BD520985-EA2B-65E3-2D7E-213A61A87D1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651819" y="417428"/>
              <a:ext cx="9586452" cy="308280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3" name="Textfeld 12">
            <a:extLst>
              <a:ext uri="{FF2B5EF4-FFF2-40B4-BE49-F238E27FC236}">
                <a16:creationId xmlns:a16="http://schemas.microsoft.com/office/drawing/2014/main" id="{D624B63A-36AE-4AF2-ACFF-ADA22E4D811F}"/>
              </a:ext>
            </a:extLst>
          </p:cNvPr>
          <p:cNvSpPr txBox="1"/>
          <p:nvPr/>
        </p:nvSpPr>
        <p:spPr>
          <a:xfrm>
            <a:off x="1593762" y="4997609"/>
            <a:ext cx="9586452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Naturschutz &amp; Naturpädagogik</a:t>
            </a:r>
            <a:endParaRPr lang="de-DE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de-DE" sz="3200" dirty="0">
                <a:solidFill>
                  <a:schemeClr val="bg1"/>
                </a:solidFill>
                <a:effectLst/>
              </a:rPr>
              <a:t>naturschutz@jaegergruppe-altona-blankenese.de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D3B29A68-F7E4-58B1-88E3-BF0F4D327860}"/>
              </a:ext>
            </a:extLst>
          </p:cNvPr>
          <p:cNvSpPr txBox="1"/>
          <p:nvPr/>
        </p:nvSpPr>
        <p:spPr>
          <a:xfrm>
            <a:off x="4100988" y="3915373"/>
            <a:ext cx="457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Silke Horstmann</a:t>
            </a:r>
          </a:p>
        </p:txBody>
      </p:sp>
      <p:pic>
        <p:nvPicPr>
          <p:cNvPr id="14" name="Grafik 13" descr="Ein Bild, das Muster, Pixel, nähen enthält.&#10;&#10;KI-generierte Inhalte können fehlerhaft sein.">
            <a:extLst>
              <a:ext uri="{FF2B5EF4-FFF2-40B4-BE49-F238E27FC236}">
                <a16:creationId xmlns:a16="http://schemas.microsoft.com/office/drawing/2014/main" id="{D84B7091-9841-0079-439C-C7527E862C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8046" y="772253"/>
            <a:ext cx="2592000" cy="2592000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A7CC6795-3894-9B4B-C374-D6FB17C086B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4988" y="668773"/>
            <a:ext cx="2592000" cy="26954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708593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</Words>
  <Application>Microsoft Office PowerPoint</Application>
  <PresentationFormat>Breitbild</PresentationFormat>
  <Paragraphs>16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Annabel Schnarre</dc:creator>
  <cp:lastModifiedBy>Ron Droege</cp:lastModifiedBy>
  <cp:revision>4</cp:revision>
  <dcterms:created xsi:type="dcterms:W3CDTF">2025-12-01T20:12:19Z</dcterms:created>
  <dcterms:modified xsi:type="dcterms:W3CDTF">2025-12-07T07:36:08Z</dcterms:modified>
</cp:coreProperties>
</file>